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534CA-617E-49CA-9A11-80D5A5E65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03F590-67F7-4748-899E-3F3EA4BD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9E22C-DE10-4538-A580-A0C33D9A4C2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C031A-5208-4ABD-A8D0-3F515E1DC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1F5A5-218C-403A-AC06-2D637B9F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D07A-9E5B-4455-BF4E-1DBAAED94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2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42ABE7-3B4F-4FEF-B3FB-9991E35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12B46F-2E46-404A-8FC4-5A6BF3CC8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A123F-DEA6-42AD-83F7-7F80BA8F5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9E22C-DE10-4538-A580-A0C33D9A4C20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7E1DE-8FEB-407B-8928-8A7EF4A49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39B1D2-CD66-4C8E-ABC0-EA5291861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1D07A-9E5B-4455-BF4E-1DBAAED94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15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0B31FF-D789-48DE-9335-B3767A82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en-US" sz="4000" b="1">
                <a:latin typeface="Times New Roman"/>
                <a:cs typeface="Times New Roman"/>
              </a:rPr>
            </a:br>
            <a:r>
              <a:rPr lang="en-US" sz="4000" b="1">
                <a:latin typeface="Times New Roman"/>
                <a:cs typeface="Times New Roman"/>
              </a:rPr>
              <a:t>COVID-19 GUIDELINE ENFORCEMENT ON INLAND WATERWAYS</a:t>
            </a:r>
            <a:br>
              <a:rPr lang="en-US" sz="2600">
                <a:latin typeface="Times New Roman"/>
                <a:cs typeface="Times New Roman"/>
              </a:rPr>
            </a:br>
            <a:br>
              <a:rPr lang="en-US" sz="2600"/>
            </a:br>
            <a:endParaRPr lang="en-US" sz="2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CBC60-4EAC-4F79-BBF3-9A134E0F3E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6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91E70A-F93D-48A3-8162-E29FE5A8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>
                <a:latin typeface="Times New Roman"/>
                <a:cs typeface="Times New Roman"/>
              </a:rPr>
              <a:t>CONCLUSION</a:t>
            </a:r>
            <a:endParaRPr lang="en-US" sz="4400" b="1" dirty="0">
              <a:latin typeface="Times New Roman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0EBAD-12E7-41AF-9C57-3C0D14594F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9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F6EA9F-C48F-425C-9FF2-70395EF2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cs typeface="Times New Roman"/>
              </a:rPr>
              <a:t>   </a:t>
            </a:r>
            <a:r>
              <a:rPr lang="en-US" b="1">
                <a:latin typeface="+mn-lt"/>
                <a:cs typeface="Times New Roman" panose="02020603050405020304" pitchFamily="18" charset="0"/>
              </a:rPr>
              <a:t>INTRODUCTION</a:t>
            </a:r>
            <a:endParaRPr lang="en-US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9E4D4-2779-42D5-8CFE-86DC574F65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29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20DEA4-7573-4BC9-9A17-4FBD9435D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+mn-lt"/>
                <a:cs typeface="Times New Roman"/>
              </a:rPr>
              <a:t>LAGOS INLAND WATERWAYS</a:t>
            </a:r>
            <a:endParaRPr lang="en-US" sz="3100" b="1" dirty="0">
              <a:latin typeface="+mn-lt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B7FA03-44FE-4FE7-918A-3D23FC0543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09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A23BB8-BC7C-4407-8998-6F31C05F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b="1">
                <a:latin typeface="+mn-lt"/>
                <a:cs typeface="Times New Roman"/>
              </a:rPr>
              <a:t>ROLE OF GOVERNMENT ON THE WATERWAYS DURING LOCKDOWN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79330-9BAE-46E9-A2BC-CBC1D6DE95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60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CC380A-20A4-4D36-959D-7B1EDF41D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+mn-lt"/>
                <a:cs typeface="Times New Roman"/>
              </a:rPr>
              <a:t>LASWA LAWS/FUNCTIONS TO SUPPORT COVID -19 GUIDELINES</a:t>
            </a:r>
            <a:endParaRPr lang="en-US" sz="3200" b="1" dirty="0">
              <a:latin typeface="+mn-lt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3A9C15-209E-436B-8343-93200F6671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0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45546E-E694-4537-A22E-EFAB6C8C5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7D954B-8307-4CD8-AB19-55FC681F22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250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5ACC3E-F017-4705-87C2-3BE4C00B7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F2E96B-6D32-4F93-B14E-D5280F9D97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4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D7B72E-DEAD-4181-8295-EEBF2680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B2E38-9A5E-4024-95DD-EEF950974B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7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F8E7251-F9FC-4936-A86F-87A11F1F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252EC5-DEFF-466B-BF20-F6658993B4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6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On-screen Show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COVID-19 GUIDELINE ENFORCEMENT ON INLAND WATERWAYS  </vt:lpstr>
      <vt:lpstr>   INTRODUCTION</vt:lpstr>
      <vt:lpstr>LAGOS INLAND WATERWAYS</vt:lpstr>
      <vt:lpstr>ROLE OF GOVERNMENT ON THE WATERWAYS DURING LOCKDOWN</vt:lpstr>
      <vt:lpstr>LASWA LAWS/FUNCTIONS TO SUPPORT COVID -19 GUIDELINES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COVID-19 GUIDELINE ENFORCEMENT ON INLAND WATERWAYS  </dc:title>
  <dc:creator>LASWA NIGERIA</dc:creator>
  <cp:lastModifiedBy>olumuyiwa Odusanya</cp:lastModifiedBy>
  <cp:revision>3</cp:revision>
  <dcterms:created xsi:type="dcterms:W3CDTF">2020-08-27T08:25:36Z</dcterms:created>
  <dcterms:modified xsi:type="dcterms:W3CDTF">2020-12-07T10:20:36Z</dcterms:modified>
</cp:coreProperties>
</file>